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Conn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17T04:48:16.906" idx="1">
    <p:pos x="6000" y="0"/>
    <p:text>Do we have a group photo?  If not let's make one to put in.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B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u="sng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 of Carbon Dioxide Levels Above Chuska Mountain As Measured By High Altitude Balloon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6BE00"/>
              </a:solidFill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258650" y="4547600"/>
            <a:ext cx="6626700" cy="3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by LeTanya Thinn, Urian Yazzie, Tyler Begay, and William Connell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5775"/>
            <a:ext cx="9143999" cy="2597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304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Term Goals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7300" cy="378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Data Collection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Consistent accuracy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 Trends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Yearly measurements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Familiarity With Techniques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Proficiency with instrumentation/collection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Navajo Nation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Meaningful Data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Applicable to Community Health</a:t>
            </a:r>
          </a:p>
        </p:txBody>
      </p:sp>
      <p:pic>
        <p:nvPicPr>
          <p:cNvPr id="123" name="Shape 123" descr="IMG_20170411_08013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12" y="191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 dirty="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35450" y="813900"/>
            <a:ext cx="7673100" cy="105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Brew, Arizona Space Grant Consortium, Jack Crabtree, Francis Burns, Juanita Francis, NASA and More.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787" y="1917625"/>
            <a:ext cx="6186425" cy="32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860725" y="189950"/>
            <a:ext cx="2952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</a:t>
            </a:r>
            <a:r>
              <a:rPr lang="en" sz="3600" u="sng">
                <a:solidFill>
                  <a:srgbClr val="F6BE00"/>
                </a:solidFill>
                <a:latin typeface="Georgia"/>
                <a:ea typeface="Georgia"/>
                <a:cs typeface="Georgia"/>
                <a:sym typeface="Georgia"/>
              </a:rPr>
              <a:t>ts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595225" y="1087175"/>
            <a:ext cx="3483900" cy="401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AutoNum type="romanUcPeriod"/>
            </a:pPr>
            <a:r>
              <a:rPr lang="en" sz="14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(LeTanya Thinn)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AutoNum type="romanUcPeriod"/>
            </a:pPr>
            <a:r>
              <a:rPr lang="en" sz="14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Diné Philosophy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AutoNum type="romanUcPeriod"/>
            </a:pPr>
            <a:r>
              <a:rPr lang="en" sz="14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Procedure (Tyler Begay) 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AutoNum type="romanUcPeriod"/>
            </a:pPr>
            <a:r>
              <a:rPr lang="en" sz="14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AutoNum type="romanUcPeriod"/>
            </a:pPr>
            <a:r>
              <a:rPr lang="en" sz="14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AutoNum type="romanUcPeriod"/>
            </a:pPr>
            <a:r>
              <a:rPr lang="en" sz="14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Improvements (William Connell)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AutoNum type="romanUcPeriod"/>
            </a:pPr>
            <a:r>
              <a:rPr lang="en" sz="14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Term Goals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AutoNum type="romanUcPeriod"/>
            </a:pPr>
            <a:r>
              <a:rPr lang="en" sz="14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7175"/>
            <a:ext cx="5278499" cy="29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72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23400" y="933150"/>
            <a:ext cx="8520600" cy="100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Atmospheric carbon dioxide at an all time high and a source of greenhouse effect.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global temperatures rising, importance of measuring carbon dioxide essential.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54049"/>
            <a:ext cx="5272400" cy="29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272400" y="1934850"/>
            <a:ext cx="3638400" cy="29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Goal: obtain knowledge of gas measuring techniques and proficiency in execution of procedures to obtain valuable data of carbon dioxide in atmosphere of Navajo Nation.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2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Procedure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278250" y="893450"/>
            <a:ext cx="2788200" cy="409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roman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Research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alpha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alpha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Type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roman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Payload Assembly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alpha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Box walls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alpha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Insulation cut-out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roman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Launch and Recovery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roman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Recovery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roman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Testing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alpha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O2/N2</a:t>
            </a:r>
          </a:p>
          <a:p>
            <a:pPr marL="914400" lvl="1" indent="-228600">
              <a:lnSpc>
                <a:spcPct val="150000"/>
              </a:lnSpc>
              <a:spcBef>
                <a:spcPts val="0"/>
              </a:spcBef>
              <a:buClr>
                <a:srgbClr val="F6BE00"/>
              </a:buClr>
              <a:buFont typeface="Times New Roman"/>
              <a:buAutoNum type="alphaUcPeriod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N2/10%CO2</a:t>
            </a:r>
          </a:p>
        </p:txBody>
      </p:sp>
      <p:pic>
        <p:nvPicPr>
          <p:cNvPr id="78" name="Shape 78" descr="IMG_20170411_0802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87450" y="2172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CO2 Sensor: CM-0018 - CO2, Temperature, Humidity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87450" y="1152475"/>
            <a:ext cx="2767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0-10,000 ppm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memory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30s logging interval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 powered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GasLab interface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air intakes</a:t>
            </a:r>
          </a:p>
        </p:txBody>
      </p:sp>
      <p:pic>
        <p:nvPicPr>
          <p:cNvPr id="85" name="Shape 85" descr="IMG_20170411_0802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666" y="1017725"/>
            <a:ext cx="3094329" cy="412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IMG_20170411_08020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5350" y="1017728"/>
            <a:ext cx="3094325" cy="412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 descr="IMG_20170411_0802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199" y="1727100"/>
            <a:ext cx="4588800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IMG_20170411_08025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27099"/>
            <a:ext cx="4555197" cy="341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84325" y="458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12803" t="6700" r="1263" b="38824"/>
          <a:stretch/>
        </p:blipFill>
        <p:spPr>
          <a:xfrm>
            <a:off x="2609175" y="0"/>
            <a:ext cx="6534825" cy="23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l="12930" t="6323" r="691" b="38978"/>
          <a:stretch/>
        </p:blipFill>
        <p:spPr>
          <a:xfrm>
            <a:off x="2609174" y="2349075"/>
            <a:ext cx="6534825" cy="22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0" y="3396300"/>
            <a:ext cx="8042100" cy="174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testing suggests proper functioning of all measurables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appears to be affected by changes in pressure and temperature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Durations of data measure indicate shutoff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943" y="0"/>
            <a:ext cx="5975049" cy="336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0" y="1656975"/>
            <a:ext cx="2858100" cy="15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6BE00"/>
              </a:buClr>
              <a:buSzPct val="100000"/>
              <a:buFont typeface="Times New Roman"/>
              <a:buChar char="●"/>
            </a:pPr>
            <a:r>
              <a:rPr lang="en" sz="1800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Erratic gas, temperature, humidity sensor data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 sz="1800">
              <a:solidFill>
                <a:srgbClr val="F6BE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316675" y="199025"/>
            <a:ext cx="3223800" cy="76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531375" y="395825"/>
            <a:ext cx="3300900" cy="41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</a:t>
            </a:r>
          </a:p>
          <a:p>
            <a:pPr marL="914400" lvl="1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Ground Level</a:t>
            </a:r>
          </a:p>
          <a:p>
            <a:pPr marL="914400" lvl="1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Vacuum</a:t>
            </a:r>
          </a:p>
          <a:p>
            <a:pPr marL="914400" lvl="1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Temperature</a:t>
            </a:r>
          </a:p>
          <a:p>
            <a:pPr marL="914400" lvl="1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Environments</a:t>
            </a:r>
          </a:p>
          <a:p>
            <a:pPr marL="457200" lvl="0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Preparation</a:t>
            </a:r>
          </a:p>
          <a:p>
            <a:pPr marL="914400" lvl="1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Time</a:t>
            </a:r>
          </a:p>
          <a:p>
            <a:pPr marL="914400" lvl="1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GasLab Software Documentation</a:t>
            </a:r>
          </a:p>
          <a:p>
            <a:pPr marL="457200" lvl="0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for Conditions at Altitude</a:t>
            </a:r>
          </a:p>
          <a:p>
            <a:pPr marL="914400" lvl="1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Pressure</a:t>
            </a:r>
          </a:p>
          <a:p>
            <a:pPr marL="914400" lvl="1" indent="-228600" rtl="0">
              <a:spcBef>
                <a:spcPts val="0"/>
              </a:spcBef>
              <a:buClr>
                <a:srgbClr val="F6BE00"/>
              </a:buClr>
              <a:buFont typeface="Times New Roman"/>
            </a:pPr>
            <a:r>
              <a:rPr lang="en">
                <a:solidFill>
                  <a:srgbClr val="F6B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6BE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Shape 116" descr="IMG_20170411_08525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8525"/>
            <a:ext cx="5179950" cy="388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Georgia</vt:lpstr>
      <vt:lpstr>Times New Roman</vt:lpstr>
      <vt:lpstr>simple-light-2</vt:lpstr>
      <vt:lpstr>Measurement of Carbon Dioxide Levels Above Chuska Mountain As Measured By High Altitude Balloon </vt:lpstr>
      <vt:lpstr>Contents</vt:lpstr>
      <vt:lpstr>Background</vt:lpstr>
      <vt:lpstr>Experimental Procedure</vt:lpstr>
      <vt:lpstr>CO2 Sensor: CM-0018 - CO2, Temperature, Humidity</vt:lpstr>
      <vt:lpstr>PowerPoint Presentation</vt:lpstr>
      <vt:lpstr>Results</vt:lpstr>
      <vt:lpstr>Analysis</vt:lpstr>
      <vt:lpstr>Improvements</vt:lpstr>
      <vt:lpstr>Long Term Goals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Carbon Dioxide Levels Above Chuska Mountain As Measured By High Altitude Balloon </dc:title>
  <cp:lastModifiedBy>William</cp:lastModifiedBy>
  <cp:revision>1</cp:revision>
  <dcterms:modified xsi:type="dcterms:W3CDTF">2017-04-17T17:59:54Z</dcterms:modified>
</cp:coreProperties>
</file>